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A60F253-F214-4A7D-B545-77D113C6F85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28.3.23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D2B22B-C0DD-483E-8C4F-1996FF36E87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Application>LibreOffice/7.2.0.4$Linux_X86_64 LibreOffice_project/9a9c6381e3f7a62afc1329bd359cc48accb6435b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2023-03-27T12:35:51Z</dcterms:created>
  <dc:creator>Довбня Екатерина Игоревна</dc:creator>
  <dc:description/>
  <dc:language>ru-RU</dc:language>
  <cp:lastModifiedBy>Ирина Пчельникова</cp:lastModifiedBy>
  <dcterms:modified xsi:type="dcterms:W3CDTF">2023-03-28T14:28:56Z</dcterms:modified>
  <cp:revision>14</cp:revision>
  <dc:subject/>
  <dc:title>Возмещение части затрат, связанных с приобретением нового оборудования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</vt:i4>
  </property>
</Properties>
</file>